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721E-1235-42A4-BBD0-C07D2766ED9D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26FA-91F6-45A4-8F71-F2D6E1E9F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4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721E-1235-42A4-BBD0-C07D2766ED9D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26FA-91F6-45A4-8F71-F2D6E1E9F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3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721E-1235-42A4-BBD0-C07D2766ED9D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26FA-91F6-45A4-8F71-F2D6E1E9F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2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721E-1235-42A4-BBD0-C07D2766ED9D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26FA-91F6-45A4-8F71-F2D6E1E9F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8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721E-1235-42A4-BBD0-C07D2766ED9D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26FA-91F6-45A4-8F71-F2D6E1E9F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3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721E-1235-42A4-BBD0-C07D2766ED9D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26FA-91F6-45A4-8F71-F2D6E1E9F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9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721E-1235-42A4-BBD0-C07D2766ED9D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26FA-91F6-45A4-8F71-F2D6E1E9F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8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721E-1235-42A4-BBD0-C07D2766ED9D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26FA-91F6-45A4-8F71-F2D6E1E9F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721E-1235-42A4-BBD0-C07D2766ED9D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26FA-91F6-45A4-8F71-F2D6E1E9F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6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721E-1235-42A4-BBD0-C07D2766ED9D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26FA-91F6-45A4-8F71-F2D6E1E9F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1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721E-1235-42A4-BBD0-C07D2766ED9D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26FA-91F6-45A4-8F71-F2D6E1E9F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F721E-1235-42A4-BBD0-C07D2766ED9D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A26FA-91F6-45A4-8F71-F2D6E1E9F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2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3" y="274320"/>
            <a:ext cx="11035671" cy="630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08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California Institute of the Arts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C. Klem</dc:creator>
  <cp:lastModifiedBy>Erik C. Klem</cp:lastModifiedBy>
  <cp:revision>1</cp:revision>
  <dcterms:created xsi:type="dcterms:W3CDTF">2026-05-09T08:36:47Z</dcterms:created>
  <dcterms:modified xsi:type="dcterms:W3CDTF">2026-05-09T08:37:08Z</dcterms:modified>
</cp:coreProperties>
</file>